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8" r:id="rId9"/>
    <p:sldId id="271" r:id="rId10"/>
    <p:sldId id="269" r:id="rId11"/>
    <p:sldId id="267" r:id="rId12"/>
    <p:sldId id="270" r:id="rId13"/>
    <p:sldId id="266" r:id="rId14"/>
    <p:sldId id="265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362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DC4F5-5D8E-4077-A448-2E80AE68E7F5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7951BF-6043-428E-A7E4-EB3ED897F1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7951BF-6043-428E-A7E4-EB3ED897F1BA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22AAF-9F7D-4CF0-9A7E-F2A3292897DF}" type="datetimeFigureOut">
              <a:rPr lang="ru-RU" smtClean="0"/>
              <a:pPr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BB5D4-0BC0-4D74-AA1E-4E20F3769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2790"/>
            <a:ext cx="8929718" cy="667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428604"/>
            <a:ext cx="7143800" cy="178595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«Кто, если не мы»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28860" y="3500438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Агитбригада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«Кто, если не мы»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1500174"/>
            <a:ext cx="3643337" cy="2886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428736"/>
            <a:ext cx="3529019" cy="2824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3929066"/>
            <a:ext cx="5400675" cy="268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489" y="3935512"/>
            <a:ext cx="3643338" cy="2730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Козинаки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для птиц»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500174"/>
            <a:ext cx="3571900" cy="2815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500174"/>
            <a:ext cx="3548069" cy="2799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Квест-игра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друзья природы!»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000240"/>
            <a:ext cx="4291006" cy="335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428736"/>
            <a:ext cx="3357586" cy="4691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Агитбригада в детском саду №2 «Полянка» г.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Малмыжа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«Мы в ответе за тех, кого приручили»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1571612"/>
            <a:ext cx="3429024" cy="242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1571612"/>
            <a:ext cx="3314705" cy="2609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643314"/>
            <a:ext cx="4357718" cy="2841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Ожидаемый результат проекта: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интереса у подрастающего поколения к формированию собственной активной жизненной позиции и гражданственности;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самореализоваться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развить свой интеллектуальный, творческий, лидерский потенциал;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знакомство подростков с технологией социального проектирования, его актуальностью и значением для социума;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решение актуальных проблем социума.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643182"/>
            <a:ext cx="6686568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мотивировать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участию в волонтерской деятельности молодое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поколение;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научить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подростков основам социального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проектирования;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реализовать систему мероприятий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добровольческой направленности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7072362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развитие навыков социального проектирования у подростков средствами волонтерской деятельности.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этап – подготовительный (01.12.2023 – 31.12.2023)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формулирование проблем и способов их решения,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анализ теоретических подходов к проблемам организации волонтерской деятельности.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 этап – практический (10.01.2024 – 30.06.2024)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 и реализация содержания по направлениям деятельности;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проведение мероприятий в рамках каждого направления.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 этап – аналитический (01.07.2024 – 01.09.2024)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подведение итогов, анализ результатов;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планирование форм распространения результатов реализации проекта;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публикации на сайте лицея.  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Этапы и сроки реализации проекта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Достижение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прогнозируемых результатов.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Степень взаимодействия участников образовательного процесса.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Рост результативности участия обучающихся в мероприятиях разного уровня.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Позитивная оценка общественности деятельности по реализации проекта.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732951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Критерии оценки эффективности проекта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 реализации проекта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857231"/>
          <a:ext cx="8286808" cy="5740907"/>
        </p:xfrm>
        <a:graphic>
          <a:graphicData uri="http://schemas.openxmlformats.org/drawingml/2006/table">
            <a:tbl>
              <a:tblPr/>
              <a:tblGrid>
                <a:gridCol w="6422957"/>
                <a:gridCol w="1863851"/>
              </a:tblGrid>
              <a:tr h="4407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Мероприятия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74" marR="6177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Сроки исполнения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74" marR="617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86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Подготовительный этап</a:t>
                      </a: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74" marR="6177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5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Круглый стол «Мозговой штурм»:  формулирование проблем и способов их решения.</a:t>
                      </a:r>
                    </a:p>
                  </a:txBody>
                  <a:tcPr marL="61774" marR="6177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Декабрь 2023</a:t>
                      </a:r>
                    </a:p>
                  </a:txBody>
                  <a:tcPr marL="61774" marR="617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34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Практический этап</a:t>
                      </a: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74" marR="6177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Разработка  и реализация содержания направлений. </a:t>
                      </a:r>
                    </a:p>
                  </a:txBody>
                  <a:tcPr marL="61774" marR="6177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Январь 2024</a:t>
                      </a:r>
                    </a:p>
                  </a:txBody>
                  <a:tcPr marL="61774" marR="617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Синичкин день в детском саду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Январь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1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Проведение выставки рисунков «Берегите животных»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Февраль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Акция по «Помоги четвероногому другу»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Урок «Мы можем помочь? Мы можем помочь!»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4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Агитбригада «Кто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если не мы» Встреча с 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зооволонтером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ontserrat"/>
                          <a:cs typeface="Times New Roman" pitchFamily="18" charset="0"/>
                        </a:rPr>
                        <a:t>представителем приюта для бездомных животных "Верный друг".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1400" b="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Козинаки</a:t>
                      </a: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для птиц» изготовление мастер-класс по изготовлению съедобных кормушек.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Выступление агитбригады «Мы в ответе за тех, кого приручили»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Май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Создание мотивационного ролика </a:t>
                      </a:r>
                      <a:r>
                        <a:rPr lang="ru-RU" sz="1400" b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«Берегите животных»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Май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275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Результативный этап</a:t>
                      </a: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774" marR="6177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Мониторинг эффективности проекта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Май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Презентация проекта на педагогическом форуме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Ноябрь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1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Распространение опыта работы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Декабрь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Синичкин день в детском саду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4000528" cy="2939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13044"/>
            <a:ext cx="4090981" cy="2887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Выставка рисунков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«Берегите животных»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448116"/>
            <a:ext cx="2571768" cy="3186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571612"/>
            <a:ext cx="3940911" cy="2625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571612"/>
            <a:ext cx="3645019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6858048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Марафон добрых территорий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«Добрая Вятка». 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«Помоги четвероногому другу»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500174"/>
            <a:ext cx="4298239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6096" y="3286124"/>
            <a:ext cx="4274061" cy="3195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"/>
            <a:ext cx="2000232" cy="181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5800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можем помочь?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можем помочь!» 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736"/>
            <a:ext cx="3143272" cy="2564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1357298"/>
            <a:ext cx="3048004" cy="2467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1" y="3857628"/>
            <a:ext cx="3474689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3973224"/>
            <a:ext cx="3214710" cy="255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386</Words>
  <Application>Microsoft Office PowerPoint</Application>
  <PresentationFormat>Экран (4:3)</PresentationFormat>
  <Paragraphs>69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Проект  «Кто, если не мы»</vt:lpstr>
      <vt:lpstr>Цель проекта: развитие навыков социального проектирования у подростков средствами волонтерской деятельности. </vt:lpstr>
      <vt:lpstr>Этапы и сроки реализации проекта</vt:lpstr>
      <vt:lpstr>Критерии оценки эффективности проекта </vt:lpstr>
      <vt:lpstr>План реализации проекта </vt:lpstr>
      <vt:lpstr>Синичкин день в детском саду</vt:lpstr>
      <vt:lpstr>Выставка рисунков  «Берегите животных»</vt:lpstr>
      <vt:lpstr>Марафон добрых территорий  «Добрая Вятка».  Акция «Помоги четвероногому другу»</vt:lpstr>
      <vt:lpstr>Урок  «Мы можем помочь?  Мы можем помочь!» </vt:lpstr>
      <vt:lpstr>Агитбригада «Кто, если не мы»</vt:lpstr>
      <vt:lpstr>Мастер-класс «Козинаки для птиц»</vt:lpstr>
      <vt:lpstr>Квест-игра «Мы друзья природы!»</vt:lpstr>
      <vt:lpstr>Агитбригада в детском саду №2 «Полянка» г. Малмыжа   «Мы в ответе за тех, кого приручили»</vt:lpstr>
      <vt:lpstr>Ожидаемый результат проекта: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«Кто, если не мы»</dc:title>
  <dc:creator>888</dc:creator>
  <cp:lastModifiedBy>888</cp:lastModifiedBy>
  <cp:revision>14</cp:revision>
  <dcterms:created xsi:type="dcterms:W3CDTF">2024-03-14T19:51:40Z</dcterms:created>
  <dcterms:modified xsi:type="dcterms:W3CDTF">2024-11-03T19:18:43Z</dcterms:modified>
</cp:coreProperties>
</file>