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08" r:id="rId1"/>
  </p:sldMasterIdLst>
  <p:notesMasterIdLst>
    <p:notesMasterId r:id="rId10"/>
  </p:notesMasterIdLst>
  <p:sldIdLst>
    <p:sldId id="256" r:id="rId2"/>
    <p:sldId id="313" r:id="rId3"/>
    <p:sldId id="315" r:id="rId4"/>
    <p:sldId id="314" r:id="rId5"/>
    <p:sldId id="316" r:id="rId6"/>
    <p:sldId id="290" r:id="rId7"/>
    <p:sldId id="317" r:id="rId8"/>
    <p:sldId id="28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119" autoAdjust="0"/>
    <p:restoredTop sz="94660"/>
  </p:normalViewPr>
  <p:slideViewPr>
    <p:cSldViewPr>
      <p:cViewPr>
        <p:scale>
          <a:sx n="62" d="100"/>
          <a:sy n="62" d="100"/>
        </p:scale>
        <p:origin x="-157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2520C-E8A9-4A0A-9225-E555853CC109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899DE-EA97-4075-8640-29F3A511BBA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1394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6987937-37A9-4397-AB63-24496F434B6C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B6247CB-0F2B-4A29-B2A6-86E777570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87937-37A9-4397-AB63-24496F434B6C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6247CB-0F2B-4A29-B2A6-86E777570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87937-37A9-4397-AB63-24496F434B6C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6247CB-0F2B-4A29-B2A6-86E777570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87937-37A9-4397-AB63-24496F434B6C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6247CB-0F2B-4A29-B2A6-86E7775702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87937-37A9-4397-AB63-24496F434B6C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6247CB-0F2B-4A29-B2A6-86E7775702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87937-37A9-4397-AB63-24496F434B6C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6247CB-0F2B-4A29-B2A6-86E7775702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87937-37A9-4397-AB63-24496F434B6C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6247CB-0F2B-4A29-B2A6-86E777570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87937-37A9-4397-AB63-24496F434B6C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6247CB-0F2B-4A29-B2A6-86E7775702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987937-37A9-4397-AB63-24496F434B6C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6247CB-0F2B-4A29-B2A6-86E777570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6987937-37A9-4397-AB63-24496F434B6C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6247CB-0F2B-4A29-B2A6-86E777570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6987937-37A9-4397-AB63-24496F434B6C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6247CB-0F2B-4A29-B2A6-86E7775702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6987937-37A9-4397-AB63-24496F434B6C}" type="datetimeFigureOut">
              <a:rPr lang="ru-RU" smtClean="0"/>
              <a:pPr/>
              <a:t>11.04.2024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B6247CB-0F2B-4A29-B2A6-86E7775702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888\Desktop\55\&#1041;&#1086;&#1083;&#1100;&#1096;&#1086;&#1081;%20&#1089;&#1077;&#1082;&#1088;&#1077;&#1090;%20&#1076;&#1083;&#1103;%20&#1084;&#1072;&#1083;&#1077;&#1085;&#1100;&#1082;&#1086;&#1081;%20&#1082;&#1086;&#1084;&#1087;&#1072;&#1085;&#1080;&#1080;.%20&#1057;&#1086;&#1073;&#1072;&#1082;&#1072;%20&#1073;&#1099;&#1074;&#1072;&#1077;&#1090;%20&#1082;&#1091;&#1089;&#1072;&#1095;&#1077;&#1081;%20(1979).mp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888\Desktop\55\Detskie_-_Doroga_dobra_-_minus_71188623.mp3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rgbClr val="990000"/>
                </a:solidFill>
                <a:effectLst/>
                <a:latin typeface="Century" pitchFamily="18" charset="0"/>
              </a:rPr>
              <a:t>Мы в ответе за тех, </a:t>
            </a:r>
            <a:br>
              <a:rPr lang="ru-RU" sz="6000" b="1" dirty="0" smtClean="0">
                <a:solidFill>
                  <a:srgbClr val="990000"/>
                </a:solidFill>
                <a:effectLst/>
                <a:latin typeface="Century" pitchFamily="18" charset="0"/>
              </a:rPr>
            </a:br>
            <a:r>
              <a:rPr lang="ru-RU" sz="6000" b="1" dirty="0" smtClean="0">
                <a:solidFill>
                  <a:srgbClr val="990000"/>
                </a:solidFill>
                <a:effectLst/>
                <a:latin typeface="Century" pitchFamily="18" charset="0"/>
              </a:rPr>
              <a:t>кого приручили</a:t>
            </a:r>
            <a:endParaRPr lang="ru-RU" sz="6000" b="1" dirty="0">
              <a:solidFill>
                <a:srgbClr val="990000"/>
              </a:solidFill>
              <a:effectLst/>
              <a:latin typeface="Century" pitchFamily="18" charset="0"/>
            </a:endParaRPr>
          </a:p>
        </p:txBody>
      </p:sp>
      <p:pic>
        <p:nvPicPr>
          <p:cNvPr id="4" name="Рисунок 3" descr="http://www.cyprus.xplore.place/uploads/content/pet-shops/1602/cover/dafa7210-783c-11e5-9e11-25bb64fe4da7.jpe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76872"/>
            <a:ext cx="6768752" cy="26642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3504" y="500042"/>
            <a:ext cx="8695404" cy="585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Большой секрет для маленькой компании. Собака бывает кусачей (1979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57157" y="285728"/>
            <a:ext cx="8191557" cy="6143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327127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51427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рука и лапа фото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8613" y="476673"/>
            <a:ext cx="6469732" cy="43401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465" y="5042261"/>
            <a:ext cx="89644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latin typeface="Century" pitchFamily="18" charset="0"/>
              </a:rPr>
              <a:t>Заботьтесь о своих питомцах и помните:</a:t>
            </a:r>
          </a:p>
          <a:p>
            <a:pPr lvl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Century" pitchFamily="18" charset="0"/>
              </a:rPr>
              <a:t> </a:t>
            </a:r>
            <a:r>
              <a:rPr lang="ru-RU" sz="4000" b="1" dirty="0" smtClean="0">
                <a:solidFill>
                  <a:srgbClr val="990000"/>
                </a:solidFill>
                <a:latin typeface="Century" pitchFamily="18" charset="0"/>
              </a:rPr>
              <a:t>"Мы в ответе за тех, кого приручили! "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665662" cy="3334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017072"/>
            <a:ext cx="4633909" cy="3464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4286256"/>
            <a:ext cx="7385992" cy="1329011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b="1" dirty="0">
                <a:latin typeface="Century" pitchFamily="18" charset="0"/>
              </a:rPr>
              <a:t>Никогда не избавляйтесь </a:t>
            </a:r>
            <a:r>
              <a:rPr lang="ru-RU" b="1" dirty="0" smtClean="0">
                <a:latin typeface="Century" pitchFamily="18" charset="0"/>
              </a:rPr>
              <a:t>                                                                 от </a:t>
            </a:r>
            <a:r>
              <a:rPr lang="ru-RU" b="1" dirty="0">
                <a:latin typeface="Century" pitchFamily="18" charset="0"/>
              </a:rPr>
              <a:t>своих домашних любимцев, </a:t>
            </a:r>
            <a:r>
              <a:rPr lang="ru-RU" b="1" dirty="0" smtClean="0">
                <a:latin typeface="Century" pitchFamily="18" charset="0"/>
              </a:rPr>
              <a:t>                                 не </a:t>
            </a:r>
            <a:r>
              <a:rPr lang="ru-RU" b="1" dirty="0">
                <a:latin typeface="Century" pitchFamily="18" charset="0"/>
              </a:rPr>
              <a:t>предавайте </a:t>
            </a:r>
            <a:r>
              <a:rPr lang="ru-RU" b="1" dirty="0" smtClean="0">
                <a:latin typeface="Century" pitchFamily="18" charset="0"/>
              </a:rPr>
              <a:t>их </a:t>
            </a:r>
            <a:r>
              <a:rPr lang="ru-RU" b="1" dirty="0">
                <a:latin typeface="Century" pitchFamily="18" charset="0"/>
              </a:rPr>
              <a:t>любовь </a:t>
            </a:r>
            <a:r>
              <a:rPr lang="ru-RU" b="1" dirty="0" smtClean="0">
                <a:latin typeface="Century" pitchFamily="18" charset="0"/>
              </a:rPr>
              <a:t>и доверие!</a:t>
            </a:r>
            <a:endParaRPr lang="ru-RU" b="1" dirty="0">
              <a:latin typeface="Century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163" y="188640"/>
            <a:ext cx="8229600" cy="1143000"/>
          </a:xfrm>
        </p:spPr>
        <p:txBody>
          <a:bodyPr>
            <a:noAutofit/>
          </a:bodyPr>
          <a:lstStyle/>
          <a:p>
            <a:endParaRPr lang="ru-RU" b="1" dirty="0">
              <a:solidFill>
                <a:srgbClr val="990000"/>
              </a:solidFill>
            </a:endParaRPr>
          </a:p>
        </p:txBody>
      </p:sp>
      <p:pic>
        <p:nvPicPr>
          <p:cNvPr id="39940" name="Picture 4" descr="Картинки по запросу домашнее животное и человек фото"/>
          <p:cNvPicPr>
            <a:picLocks noChangeAspect="1" noChangeArrowheads="1"/>
          </p:cNvPicPr>
          <p:nvPr/>
        </p:nvPicPr>
        <p:blipFill>
          <a:blip r:embed="rId3" cstate="email"/>
          <a:srcRect r="409" b="18516"/>
          <a:stretch>
            <a:fillRect/>
          </a:stretch>
        </p:blipFill>
        <p:spPr bwMode="auto">
          <a:xfrm>
            <a:off x="1428728" y="214290"/>
            <a:ext cx="6336704" cy="3888432"/>
          </a:xfrm>
          <a:prstGeom prst="rect">
            <a:avLst/>
          </a:prstGeom>
          <a:noFill/>
        </p:spPr>
      </p:pic>
      <p:pic>
        <p:nvPicPr>
          <p:cNvPr id="5" name="Detskie_-_Doroga_dobra_-_minus_7118862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7158" y="4786322"/>
            <a:ext cx="785818" cy="785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10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3813051</TotalTime>
  <Words>28</Words>
  <Application>Microsoft Office PowerPoint</Application>
  <PresentationFormat>Экран (4:3)</PresentationFormat>
  <Paragraphs>4</Paragraphs>
  <Slides>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Мы в ответе за тех,  кого приручили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в ответе за тех,  кого приручили</dc:title>
  <dc:creator>Я</dc:creator>
  <cp:lastModifiedBy>888</cp:lastModifiedBy>
  <cp:revision>84</cp:revision>
  <dcterms:created xsi:type="dcterms:W3CDTF">2017-11-27T20:14:25Z</dcterms:created>
  <dcterms:modified xsi:type="dcterms:W3CDTF">2024-04-11T18:44:30Z</dcterms:modified>
</cp:coreProperties>
</file>